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62" r:id="rId9"/>
    <p:sldId id="282" r:id="rId10"/>
    <p:sldId id="283" r:id="rId11"/>
    <p:sldId id="263" r:id="rId12"/>
    <p:sldId id="264" r:id="rId13"/>
    <p:sldId id="265" r:id="rId14"/>
    <p:sldId id="284" r:id="rId15"/>
    <p:sldId id="267" r:id="rId16"/>
    <p:sldId id="268" r:id="rId17"/>
    <p:sldId id="269" r:id="rId18"/>
    <p:sldId id="281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5BBF-997F-4228-B177-8D6E896EF8CF}" type="datetimeFigureOut">
              <a:rPr lang="it-IT" smtClean="0"/>
              <a:pPr/>
              <a:t>30/03/2009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B9A4-0DC7-4153-B007-C5242BA500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5BBF-997F-4228-B177-8D6E896EF8CF}" type="datetimeFigureOut">
              <a:rPr lang="it-IT" smtClean="0"/>
              <a:pPr/>
              <a:t>30/03/2009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B9A4-0DC7-4153-B007-C5242BA500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5BBF-997F-4228-B177-8D6E896EF8CF}" type="datetimeFigureOut">
              <a:rPr lang="it-IT" smtClean="0"/>
              <a:pPr/>
              <a:t>30/03/2009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B9A4-0DC7-4153-B007-C5242BA500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5BBF-997F-4228-B177-8D6E896EF8CF}" type="datetimeFigureOut">
              <a:rPr lang="it-IT" smtClean="0"/>
              <a:pPr/>
              <a:t>30/03/2009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B9A4-0DC7-4153-B007-C5242BA500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5BBF-997F-4228-B177-8D6E896EF8CF}" type="datetimeFigureOut">
              <a:rPr lang="it-IT" smtClean="0"/>
              <a:pPr/>
              <a:t>30/03/2009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B9A4-0DC7-4153-B007-C5242BA500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5BBF-997F-4228-B177-8D6E896EF8CF}" type="datetimeFigureOut">
              <a:rPr lang="it-IT" smtClean="0"/>
              <a:pPr/>
              <a:t>30/03/2009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B9A4-0DC7-4153-B007-C5242BA500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5BBF-997F-4228-B177-8D6E896EF8CF}" type="datetimeFigureOut">
              <a:rPr lang="it-IT" smtClean="0"/>
              <a:pPr/>
              <a:t>30/03/2009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B9A4-0DC7-4153-B007-C5242BA500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5BBF-997F-4228-B177-8D6E896EF8CF}" type="datetimeFigureOut">
              <a:rPr lang="it-IT" smtClean="0"/>
              <a:pPr/>
              <a:t>30/03/2009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B9A4-0DC7-4153-B007-C5242BA500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5BBF-997F-4228-B177-8D6E896EF8CF}" type="datetimeFigureOut">
              <a:rPr lang="it-IT" smtClean="0"/>
              <a:pPr/>
              <a:t>30/03/2009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B9A4-0DC7-4153-B007-C5242BA500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5BBF-997F-4228-B177-8D6E896EF8CF}" type="datetimeFigureOut">
              <a:rPr lang="it-IT" smtClean="0"/>
              <a:pPr/>
              <a:t>30/03/2009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B9A4-0DC7-4153-B007-C5242BA500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5BBF-997F-4228-B177-8D6E896EF8CF}" type="datetimeFigureOut">
              <a:rPr lang="it-IT" smtClean="0"/>
              <a:pPr/>
              <a:t>30/03/2009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B9A4-0DC7-4153-B007-C5242BA500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25BBF-997F-4228-B177-8D6E896EF8CF}" type="datetimeFigureOut">
              <a:rPr lang="it-IT" smtClean="0"/>
              <a:pPr/>
              <a:t>30/03/2009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CB9A4-0DC7-4153-B007-C5242BA500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Tanta%20Neve%20PP\ennio%20morricone%20-%20la%20califfa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latin typeface="Comic Sans MS" pitchFamily="66" charset="0"/>
              </a:rPr>
              <a:t>Inverno 2008 - 2009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4400" dirty="0" err="1" smtClean="0">
                <a:solidFill>
                  <a:schemeClr val="tx1"/>
                </a:solidFill>
                <a:latin typeface="Comic Sans MS" pitchFamily="66" charset="0"/>
              </a:rPr>
              <a:t>Tanta…</a:t>
            </a:r>
            <a:r>
              <a:rPr lang="it-IT" sz="4400" dirty="0" smtClean="0">
                <a:solidFill>
                  <a:schemeClr val="tx1"/>
                </a:solidFill>
                <a:latin typeface="Comic Sans MS" pitchFamily="66" charset="0"/>
              </a:rPr>
              <a:t> Neve</a:t>
            </a:r>
            <a:endParaRPr lang="it-IT" sz="4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ennio morricone - la califf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-714412" y="4500570"/>
            <a:ext cx="304800" cy="3048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143504" y="621508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omic Sans MS" pitchFamily="66" charset="0"/>
              </a:rPr>
              <a:t>Alcuni scatti da </a:t>
            </a:r>
            <a:r>
              <a:rPr lang="it-IT" dirty="0" err="1" smtClean="0">
                <a:latin typeface="Comic Sans MS" pitchFamily="66" charset="0"/>
              </a:rPr>
              <a:t>Piancavallo</a:t>
            </a:r>
            <a:endParaRPr lang="it-IT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6"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14r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95" y="500042"/>
            <a:ext cx="7832089" cy="587749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571604" y="1071546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chemeClr val="bg2"/>
                </a:solidFill>
                <a:latin typeface="Comic Sans MS" pitchFamily="66" charset="0"/>
              </a:rPr>
              <a:t>Andiamo a scuola!</a:t>
            </a:r>
            <a:endParaRPr lang="it-IT" i="1" dirty="0">
              <a:solidFill>
                <a:schemeClr val="bg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7 6 f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8072494" cy="605437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00100" y="5643578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chemeClr val="bg2"/>
                </a:solidFill>
                <a:latin typeface="Comic Sans MS" pitchFamily="66" charset="0"/>
              </a:rPr>
              <a:t>Febbraio  2009 … sempre più neve!</a:t>
            </a:r>
            <a:endParaRPr lang="it-IT" i="1" dirty="0">
              <a:solidFill>
                <a:schemeClr val="bg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8r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8236793" cy="6181201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9r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06" y="428604"/>
            <a:ext cx="7855846" cy="5895324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15r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91" y="642918"/>
            <a:ext cx="7498823" cy="56274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11r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11" y="357166"/>
            <a:ext cx="8093917" cy="607398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28662" y="5643578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rgbClr val="002060"/>
                </a:solidFill>
                <a:latin typeface="Comic Sans MS" pitchFamily="66" charset="0"/>
              </a:rPr>
              <a:t>È dura arrivare a scuola!</a:t>
            </a:r>
            <a:endParaRPr lang="it-IT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12r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57166"/>
            <a:ext cx="4643470" cy="61876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asellaDiTesto 2"/>
          <p:cNvSpPr txBox="1"/>
          <p:nvPr/>
        </p:nvSpPr>
        <p:spPr>
          <a:xfrm>
            <a:off x="7000892" y="100010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rgbClr val="002060"/>
                </a:solidFill>
                <a:latin typeface="Comic Sans MS" pitchFamily="66" charset="0"/>
              </a:rPr>
              <a:t>Mah … arriverà la primavera?</a:t>
            </a:r>
            <a:endParaRPr lang="it-IT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6r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1" y="642918"/>
            <a:ext cx="7215238" cy="541394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CasellaDiTesto 2"/>
          <p:cNvSpPr txBox="1"/>
          <p:nvPr/>
        </p:nvSpPr>
        <p:spPr>
          <a:xfrm>
            <a:off x="2285984" y="628652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Primi segni di cambiamento!</a:t>
            </a:r>
            <a:endParaRPr lang="it-IT" i="1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43108" y="2071678"/>
            <a:ext cx="47863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i="1" dirty="0" smtClean="0"/>
              <a:t>Fine</a:t>
            </a:r>
            <a:endParaRPr lang="it-IT" sz="6600" i="1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1 1 dicr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28604"/>
            <a:ext cx="7980381" cy="59880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asellaDiTesto 2"/>
          <p:cNvSpPr txBox="1"/>
          <p:nvPr/>
        </p:nvSpPr>
        <p:spPr>
          <a:xfrm>
            <a:off x="1214414" y="557214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chemeClr val="bg2"/>
                </a:solidFill>
                <a:latin typeface="Comic Sans MS" pitchFamily="66" charset="0"/>
              </a:rPr>
              <a:t>Dicembre 2008</a:t>
            </a:r>
            <a:endParaRPr lang="it-IT" i="1" dirty="0">
              <a:solidFill>
                <a:schemeClr val="bg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2 1 dicr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7166"/>
            <a:ext cx="8075587" cy="6059506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4 12 dicr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50" y="500042"/>
            <a:ext cx="7738940" cy="5806904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3 12 dicr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46" y="571480"/>
            <a:ext cx="7665906" cy="5752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4 bisr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7902130" cy="592935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28662" y="1071546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chemeClr val="bg2"/>
                </a:solidFill>
                <a:latin typeface="Comic Sans MS" pitchFamily="66" charset="0"/>
              </a:rPr>
              <a:t>Attenzione … si scivola!</a:t>
            </a:r>
            <a:endParaRPr lang="it-IT" i="1" dirty="0">
              <a:solidFill>
                <a:schemeClr val="bg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5 12 dicr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8143931" cy="611078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572000" y="585789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chemeClr val="bg2"/>
                </a:solidFill>
                <a:latin typeface="Comic Sans MS" pitchFamily="66" charset="0"/>
              </a:rPr>
              <a:t>Verso la scuola</a:t>
            </a:r>
            <a:endParaRPr lang="it-IT" i="1" dirty="0">
              <a:solidFill>
                <a:schemeClr val="bg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6 3 febr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85728"/>
            <a:ext cx="8758954" cy="657227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CasellaDiTesto 4"/>
          <p:cNvSpPr txBox="1"/>
          <p:nvPr/>
        </p:nvSpPr>
        <p:spPr>
          <a:xfrm>
            <a:off x="4500562" y="64291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chemeClr val="bg2"/>
                </a:solidFill>
                <a:latin typeface="Comic Sans MS" pitchFamily="66" charset="0"/>
              </a:rPr>
              <a:t>Gennaio 2009 … altra neve</a:t>
            </a:r>
            <a:endParaRPr lang="it-IT" i="1" dirty="0">
              <a:solidFill>
                <a:schemeClr val="bg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13r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624916" cy="647169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142</TotalTime>
  <Words>55</Words>
  <Application>Microsoft Office PowerPoint</Application>
  <PresentationFormat>Presentazione su schermo (4:3)</PresentationFormat>
  <Paragraphs>13</Paragraphs>
  <Slides>18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Inverno 2008 - 2009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Inverno 2008 - 2009</dc:title>
  <dc:creator>Rita</dc:creator>
  <cp:lastModifiedBy>Scuola Media Piancavallo</cp:lastModifiedBy>
  <cp:revision>24</cp:revision>
  <dcterms:created xsi:type="dcterms:W3CDTF">2009-03-01T09:58:27Z</dcterms:created>
  <dcterms:modified xsi:type="dcterms:W3CDTF">2009-03-30T07:26:54Z</dcterms:modified>
</cp:coreProperties>
</file>